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63" r:id="rId2"/>
    <p:sldId id="256" r:id="rId3"/>
    <p:sldId id="257" r:id="rId4"/>
    <p:sldId id="258" r:id="rId5"/>
    <p:sldId id="259" r:id="rId6"/>
    <p:sldId id="260" r:id="rId7"/>
    <p:sldId id="261" r:id="rId8"/>
    <p:sldId id="262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11.09.2015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11.09.2015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11.09.2015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11.09.2015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11.09.2015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11.09.2015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11.09.2015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11.09.2015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11.09.2015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11.09.2015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11.09.2015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11.09.2015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Вставить буквы.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Прим..</a:t>
            </a:r>
            <a:r>
              <a:rPr lang="ru-RU" dirty="0" err="1" smtClean="0"/>
              <a:t>рять</a:t>
            </a:r>
            <a:r>
              <a:rPr lang="ru-RU" dirty="0" smtClean="0"/>
              <a:t> друзей, прим..</a:t>
            </a:r>
            <a:r>
              <a:rPr lang="ru-RU" dirty="0" err="1" smtClean="0"/>
              <a:t>рять</a:t>
            </a:r>
            <a:r>
              <a:rPr lang="ru-RU" dirty="0" smtClean="0"/>
              <a:t> платье, ст..</a:t>
            </a:r>
            <a:r>
              <a:rPr lang="ru-RU" dirty="0" err="1" smtClean="0"/>
              <a:t>рожил</a:t>
            </a:r>
            <a:r>
              <a:rPr lang="ru-RU" dirty="0" smtClean="0"/>
              <a:t> города, ст..</a:t>
            </a:r>
            <a:r>
              <a:rPr lang="ru-RU" dirty="0" err="1" smtClean="0"/>
              <a:t>рожил</a:t>
            </a:r>
            <a:r>
              <a:rPr lang="ru-RU" dirty="0" smtClean="0"/>
              <a:t> дом, на стекле </a:t>
            </a:r>
            <a:r>
              <a:rPr lang="ru-RU" dirty="0" err="1" smtClean="0"/>
              <a:t>изморо</a:t>
            </a:r>
            <a:r>
              <a:rPr lang="ru-RU" dirty="0" smtClean="0"/>
              <a:t>..</a:t>
            </a:r>
            <a:r>
              <a:rPr lang="ru-RU" dirty="0" err="1" smtClean="0"/>
              <a:t>ь</a:t>
            </a:r>
            <a:r>
              <a:rPr lang="ru-RU" dirty="0" smtClean="0"/>
              <a:t>, летняя </a:t>
            </a:r>
            <a:r>
              <a:rPr lang="ru-RU" dirty="0" err="1" smtClean="0"/>
              <a:t>изморо</a:t>
            </a:r>
            <a:r>
              <a:rPr lang="ru-RU" dirty="0" smtClean="0"/>
              <a:t>..</a:t>
            </a:r>
            <a:r>
              <a:rPr lang="ru-RU" dirty="0" err="1" smtClean="0"/>
              <a:t>ь</a:t>
            </a:r>
            <a:r>
              <a:rPr lang="ru-RU" dirty="0" smtClean="0"/>
              <a:t>, детский плач.., (не)плач.., </a:t>
            </a:r>
            <a:r>
              <a:rPr lang="ru-RU" smtClean="0"/>
              <a:t>огурцы </a:t>
            </a:r>
            <a:r>
              <a:rPr lang="ru-RU" dirty="0" err="1" smtClean="0"/>
              <a:t>р</a:t>
            </a:r>
            <a:r>
              <a:rPr lang="ru-RU" smtClean="0"/>
              <a:t>осли </a:t>
            </a:r>
            <a:r>
              <a:rPr lang="ru-RU" dirty="0" err="1" smtClean="0"/>
              <a:t>впереме</a:t>
            </a:r>
            <a:r>
              <a:rPr lang="ru-RU" dirty="0" smtClean="0"/>
              <a:t>..</a:t>
            </a:r>
            <a:r>
              <a:rPr lang="ru-RU" dirty="0" err="1" smtClean="0"/>
              <a:t>ку</a:t>
            </a:r>
            <a:r>
              <a:rPr lang="ru-RU" dirty="0" smtClean="0"/>
              <a:t> с помидорами, рис </a:t>
            </a:r>
            <a:r>
              <a:rPr lang="ru-RU" dirty="0" err="1" smtClean="0"/>
              <a:t>впереме</a:t>
            </a:r>
            <a:r>
              <a:rPr lang="ru-RU" dirty="0" smtClean="0"/>
              <a:t>..</a:t>
            </a:r>
            <a:r>
              <a:rPr lang="ru-RU" dirty="0" err="1" smtClean="0"/>
              <a:t>ку</a:t>
            </a:r>
            <a:r>
              <a:rPr lang="ru-RU" dirty="0" smtClean="0"/>
              <a:t> с пшеном, пр..зрение к (не)приятелю, пр..зрение сироты, с..деть на скамейке, с..деть в преклонном возрасте.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214414" y="642919"/>
            <a:ext cx="7243786" cy="1643073"/>
          </a:xfrm>
        </p:spPr>
        <p:txBody>
          <a:bodyPr/>
          <a:lstStyle/>
          <a:p>
            <a:r>
              <a:rPr lang="ru-RU" dirty="0" smtClean="0"/>
              <a:t>Антонимы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28728" y="2071678"/>
            <a:ext cx="7215238" cy="3714776"/>
          </a:xfrm>
        </p:spPr>
        <p:txBody>
          <a:bodyPr>
            <a:normAutofit/>
          </a:bodyPr>
          <a:lstStyle/>
          <a:p>
            <a:r>
              <a:rPr lang="ru-RU" sz="3000" b="1" dirty="0" smtClean="0">
                <a:solidFill>
                  <a:schemeClr val="tx1"/>
                </a:solidFill>
              </a:rPr>
              <a:t>Весёлый</a:t>
            </a:r>
            <a:r>
              <a:rPr lang="ru-RU" sz="3000" dirty="0" smtClean="0">
                <a:solidFill>
                  <a:schemeClr val="tx1"/>
                </a:solidFill>
              </a:rPr>
              <a:t>	 человек –</a:t>
            </a:r>
            <a:r>
              <a:rPr lang="ru-RU" sz="3000" b="1" dirty="0" smtClean="0">
                <a:solidFill>
                  <a:schemeClr val="tx1"/>
                </a:solidFill>
              </a:rPr>
              <a:t> грустный </a:t>
            </a:r>
            <a:r>
              <a:rPr lang="ru-RU" sz="3000" dirty="0" smtClean="0">
                <a:solidFill>
                  <a:schemeClr val="tx1"/>
                </a:solidFill>
              </a:rPr>
              <a:t>человек</a:t>
            </a:r>
          </a:p>
          <a:p>
            <a:r>
              <a:rPr lang="ru-RU" sz="3000" dirty="0" smtClean="0">
                <a:solidFill>
                  <a:schemeClr val="tx1"/>
                </a:solidFill>
              </a:rPr>
              <a:t>(полный веселья) – (полный грусти)</a:t>
            </a:r>
          </a:p>
          <a:p>
            <a:endParaRPr lang="ru-RU" sz="3000" dirty="0" smtClean="0">
              <a:solidFill>
                <a:schemeClr val="tx1"/>
              </a:solidFill>
            </a:endParaRPr>
          </a:p>
          <a:p>
            <a:r>
              <a:rPr lang="ru-RU" sz="3000" b="1" dirty="0" smtClean="0">
                <a:solidFill>
                  <a:schemeClr val="tx1"/>
                </a:solidFill>
              </a:rPr>
              <a:t>Весёлый</a:t>
            </a:r>
            <a:r>
              <a:rPr lang="ru-RU" sz="3000" dirty="0" smtClean="0">
                <a:solidFill>
                  <a:schemeClr val="tx1"/>
                </a:solidFill>
              </a:rPr>
              <a:t> пейзаж – </a:t>
            </a:r>
            <a:r>
              <a:rPr lang="ru-RU" sz="3000" b="1" dirty="0" smtClean="0">
                <a:solidFill>
                  <a:schemeClr val="tx1"/>
                </a:solidFill>
              </a:rPr>
              <a:t>мрачный</a:t>
            </a:r>
            <a:r>
              <a:rPr lang="ru-RU" sz="3000" dirty="0" smtClean="0">
                <a:solidFill>
                  <a:schemeClr val="tx1"/>
                </a:solidFill>
              </a:rPr>
              <a:t> пейзаж</a:t>
            </a:r>
          </a:p>
          <a:p>
            <a:r>
              <a:rPr lang="ru-RU" sz="3000" dirty="0" smtClean="0">
                <a:solidFill>
                  <a:schemeClr val="tx1"/>
                </a:solidFill>
              </a:rPr>
              <a:t>(приятный для взора – тёмный, безрадостный)</a:t>
            </a:r>
          </a:p>
          <a:p>
            <a:endParaRPr lang="ru-RU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35608" y="857232"/>
            <a:ext cx="7498080" cy="5391168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b="1" dirty="0" smtClean="0"/>
              <a:t>АНТИТЕЗА</a:t>
            </a:r>
            <a:r>
              <a:rPr lang="ru-RU" dirty="0" smtClean="0"/>
              <a:t>  - противопоставление резко контрастных понятий для создания художественного образа.</a:t>
            </a:r>
          </a:p>
          <a:p>
            <a:pPr>
              <a:buNone/>
            </a:pPr>
            <a:r>
              <a:rPr lang="ru-RU" dirty="0" smtClean="0"/>
              <a:t>            </a:t>
            </a:r>
          </a:p>
          <a:p>
            <a:pPr>
              <a:buNone/>
            </a:pPr>
            <a:r>
              <a:rPr lang="ru-RU" dirty="0" smtClean="0"/>
              <a:t>            «Ты и </a:t>
            </a:r>
            <a:r>
              <a:rPr lang="ru-RU" i="1" dirty="0" smtClean="0"/>
              <a:t>убогая</a:t>
            </a:r>
            <a:r>
              <a:rPr lang="ru-RU" dirty="0" smtClean="0"/>
              <a:t>,</a:t>
            </a:r>
          </a:p>
          <a:p>
            <a:pPr>
              <a:buNone/>
            </a:pPr>
            <a:r>
              <a:rPr lang="ru-RU" dirty="0" smtClean="0"/>
              <a:t>               Ты и </a:t>
            </a:r>
            <a:r>
              <a:rPr lang="ru-RU" i="1" dirty="0" smtClean="0"/>
              <a:t>обильная</a:t>
            </a:r>
            <a:r>
              <a:rPr lang="ru-RU" dirty="0" smtClean="0"/>
              <a:t>,</a:t>
            </a:r>
          </a:p>
          <a:p>
            <a:pPr>
              <a:buNone/>
            </a:pPr>
            <a:r>
              <a:rPr lang="ru-RU" dirty="0" smtClean="0"/>
              <a:t>               Ты и </a:t>
            </a:r>
            <a:r>
              <a:rPr lang="ru-RU" i="1" dirty="0" smtClean="0"/>
              <a:t>могучая</a:t>
            </a:r>
            <a:r>
              <a:rPr lang="ru-RU" dirty="0" smtClean="0"/>
              <a:t>,</a:t>
            </a:r>
          </a:p>
          <a:p>
            <a:pPr>
              <a:buNone/>
            </a:pPr>
            <a:r>
              <a:rPr lang="ru-RU" dirty="0" smtClean="0"/>
              <a:t>               Ты и </a:t>
            </a:r>
            <a:r>
              <a:rPr lang="ru-RU" i="1" dirty="0" smtClean="0"/>
              <a:t>бессильная</a:t>
            </a:r>
            <a:r>
              <a:rPr lang="ru-RU" dirty="0" smtClean="0"/>
              <a:t>…»</a:t>
            </a:r>
          </a:p>
          <a:p>
            <a:pPr>
              <a:buNone/>
            </a:pPr>
            <a:r>
              <a:rPr lang="ru-RU" dirty="0" smtClean="0"/>
              <a:t>                                                      (Н.А.Некрасов)</a:t>
            </a:r>
          </a:p>
          <a:p>
            <a:pPr>
              <a:buNone/>
            </a:pPr>
            <a:r>
              <a:rPr lang="ru-RU" dirty="0" smtClean="0"/>
              <a:t>              </a:t>
            </a:r>
          </a:p>
          <a:p>
            <a:pPr>
              <a:buNone/>
            </a:pPr>
            <a:r>
              <a:rPr lang="ru-RU" dirty="0" smtClean="0"/>
              <a:t>                 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35608" y="500042"/>
            <a:ext cx="7498080" cy="574835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 С помощью каких антонимов выражена антитеза в стихотворении А.Володина?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            А новое так отрицает старое!..</a:t>
            </a:r>
          </a:p>
          <a:p>
            <a:pPr>
              <a:buNone/>
            </a:pPr>
            <a:r>
              <a:rPr lang="ru-RU" dirty="0" smtClean="0"/>
              <a:t>            Оно стареет на глазах! Уже</a:t>
            </a:r>
          </a:p>
          <a:p>
            <a:pPr>
              <a:buNone/>
            </a:pPr>
            <a:r>
              <a:rPr lang="ru-RU" dirty="0" smtClean="0"/>
              <a:t>            короче юбки. Вот уже длиннее!</a:t>
            </a:r>
          </a:p>
          <a:p>
            <a:pPr>
              <a:buNone/>
            </a:pPr>
            <a:r>
              <a:rPr lang="ru-RU" dirty="0" smtClean="0"/>
              <a:t>            Вожди моложе. Вот уже старее!</a:t>
            </a:r>
          </a:p>
          <a:p>
            <a:pPr>
              <a:buNone/>
            </a:pPr>
            <a:r>
              <a:rPr lang="ru-RU" dirty="0" smtClean="0"/>
              <a:t>            Добрее нравы. Вот уже подлее!</a:t>
            </a:r>
          </a:p>
          <a:p>
            <a:pPr>
              <a:buNone/>
            </a:pPr>
            <a:r>
              <a:rPr lang="ru-RU" dirty="0" smtClean="0"/>
              <a:t>            А новое так отрицает старое…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</a:t>
            </a:r>
            <a:r>
              <a:rPr lang="ru-RU" b="1" dirty="0" smtClean="0"/>
              <a:t>Оксюморон </a:t>
            </a:r>
            <a:r>
              <a:rPr lang="ru-RU" dirty="0" smtClean="0"/>
              <a:t>– стилистический приём сопоставления несопоставимых, взаимоисключающих понятий.</a:t>
            </a:r>
          </a:p>
          <a:p>
            <a:pPr>
              <a:buNone/>
            </a:pPr>
            <a:r>
              <a:rPr lang="ru-RU" dirty="0" smtClean="0"/>
              <a:t>    </a:t>
            </a:r>
          </a:p>
          <a:p>
            <a:pPr>
              <a:buNone/>
            </a:pPr>
            <a:r>
              <a:rPr lang="ru-RU" dirty="0" smtClean="0"/>
              <a:t>     «Люблю я </a:t>
            </a:r>
            <a:r>
              <a:rPr lang="ru-RU" i="1" dirty="0" smtClean="0"/>
              <a:t>пышное</a:t>
            </a:r>
            <a:r>
              <a:rPr lang="ru-RU" dirty="0" smtClean="0"/>
              <a:t> природы </a:t>
            </a:r>
            <a:r>
              <a:rPr lang="ru-RU" i="1" dirty="0" smtClean="0"/>
              <a:t>увяданье</a:t>
            </a:r>
            <a:r>
              <a:rPr lang="ru-RU" dirty="0" smtClean="0"/>
              <a:t>…»</a:t>
            </a:r>
          </a:p>
          <a:p>
            <a:pPr>
              <a:buNone/>
            </a:pPr>
            <a:r>
              <a:rPr lang="ru-RU" dirty="0" smtClean="0"/>
              <a:t>                                                  (А.С.Пушкин)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Определите оксюморон в стихотворении С.Есенина.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  «Кому сказать, с кем поделиться</a:t>
            </a:r>
          </a:p>
          <a:p>
            <a:pPr>
              <a:buNone/>
            </a:pPr>
            <a:r>
              <a:rPr lang="ru-RU" dirty="0" smtClean="0"/>
              <a:t>  Той грустной радостью, что я остался жив?»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214414" y="928670"/>
            <a:ext cx="7472386" cy="5000659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b="1" dirty="0" smtClean="0"/>
              <a:t>Паронимы</a:t>
            </a:r>
            <a:r>
              <a:rPr lang="ru-RU" dirty="0" smtClean="0"/>
              <a:t> – по звучанию однокоренные слова, но разные по значению.</a:t>
            </a:r>
          </a:p>
          <a:p>
            <a:pPr>
              <a:buNone/>
            </a:pPr>
            <a:r>
              <a:rPr lang="ru-RU" dirty="0" smtClean="0"/>
              <a:t>  1. Факт – фактор;</a:t>
            </a:r>
          </a:p>
          <a:p>
            <a:pPr>
              <a:buNone/>
            </a:pPr>
            <a:r>
              <a:rPr lang="ru-RU" dirty="0" smtClean="0"/>
              <a:t>  2. Обделить – оделить;</a:t>
            </a:r>
          </a:p>
          <a:p>
            <a:pPr>
              <a:buNone/>
            </a:pPr>
            <a:r>
              <a:rPr lang="ru-RU" dirty="0" smtClean="0"/>
              <a:t>  3. Полемический – полемичный.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  Жизненный уровень нашей семьи </a:t>
            </a:r>
            <a:r>
              <a:rPr lang="ru-RU" i="1" dirty="0" smtClean="0"/>
              <a:t>обыденный</a:t>
            </a:r>
            <a:r>
              <a:rPr lang="ru-RU" dirty="0" smtClean="0"/>
              <a:t>.</a:t>
            </a:r>
          </a:p>
          <a:p>
            <a:pPr>
              <a:buNone/>
            </a:pPr>
            <a:r>
              <a:rPr lang="ru-RU" dirty="0" smtClean="0"/>
              <a:t>  Обыденный – повседневный, привычный.</a:t>
            </a:r>
          </a:p>
          <a:p>
            <a:pPr>
              <a:buNone/>
            </a:pPr>
            <a:r>
              <a:rPr lang="ru-RU" dirty="0" smtClean="0"/>
              <a:t>Обычный – нормальный, средний.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1 группа: сборный – сборочный</a:t>
            </a:r>
          </a:p>
          <a:p>
            <a:pPr>
              <a:buNone/>
            </a:pPr>
            <a:r>
              <a:rPr lang="ru-RU" dirty="0" smtClean="0"/>
              <a:t> 2 группа: драматический – драматичный;</a:t>
            </a:r>
          </a:p>
          <a:p>
            <a:pPr>
              <a:buNone/>
            </a:pPr>
            <a:r>
              <a:rPr lang="ru-RU" dirty="0" smtClean="0"/>
              <a:t> 3 группа: логичный – логический;</a:t>
            </a:r>
          </a:p>
          <a:p>
            <a:pPr>
              <a:buNone/>
            </a:pPr>
            <a:r>
              <a:rPr lang="ru-RU" dirty="0" smtClean="0"/>
              <a:t> 4 группа: тактичный – тактический.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142</TotalTime>
  <Words>308</Words>
  <Application>Microsoft Office PowerPoint</Application>
  <PresentationFormat>Экран (4:3)</PresentationFormat>
  <Paragraphs>45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Солнцестояние</vt:lpstr>
      <vt:lpstr>Вставить буквы.</vt:lpstr>
      <vt:lpstr>Антонимы </vt:lpstr>
      <vt:lpstr>Слайд 3</vt:lpstr>
      <vt:lpstr>Слайд 4</vt:lpstr>
      <vt:lpstr>Слайд 5</vt:lpstr>
      <vt:lpstr>Слайд 6</vt:lpstr>
      <vt:lpstr>Слайд 7</vt:lpstr>
      <vt:lpstr>Слайд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Hp</dc:creator>
  <cp:lastModifiedBy>Юлия</cp:lastModifiedBy>
  <cp:revision>17</cp:revision>
  <dcterms:modified xsi:type="dcterms:W3CDTF">2015-09-11T18:22:36Z</dcterms:modified>
</cp:coreProperties>
</file>