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60" r:id="rId4"/>
    <p:sldId id="265" r:id="rId5"/>
    <p:sldId id="262" r:id="rId6"/>
    <p:sldId id="263" r:id="rId7"/>
    <p:sldId id="264" r:id="rId8"/>
    <p:sldId id="266" r:id="rId9"/>
    <p:sldId id="267" r:id="rId10"/>
    <p:sldId id="273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6166-3D61-495A-93BC-2EF24A52D10B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1112-6A26-44A7-B703-2AD2B0F87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6166-3D61-495A-93BC-2EF24A52D10B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1112-6A26-44A7-B703-2AD2B0F87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6166-3D61-495A-93BC-2EF24A52D10B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1112-6A26-44A7-B703-2AD2B0F87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6166-3D61-495A-93BC-2EF24A52D10B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1112-6A26-44A7-B703-2AD2B0F87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6166-3D61-495A-93BC-2EF24A52D10B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1112-6A26-44A7-B703-2AD2B0F87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6166-3D61-495A-93BC-2EF24A52D10B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1112-6A26-44A7-B703-2AD2B0F87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6166-3D61-495A-93BC-2EF24A52D10B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1112-6A26-44A7-B703-2AD2B0F87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6166-3D61-495A-93BC-2EF24A52D10B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1112-6A26-44A7-B703-2AD2B0F87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6166-3D61-495A-93BC-2EF24A52D10B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1112-6A26-44A7-B703-2AD2B0F87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6166-3D61-495A-93BC-2EF24A52D10B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1112-6A26-44A7-B703-2AD2B0F87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6166-3D61-495A-93BC-2EF24A52D10B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3C1112-6A26-44A7-B703-2AD2B0F87E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5D6166-3D61-495A-93BC-2EF24A52D10B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3C1112-6A26-44A7-B703-2AD2B0F87E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93;&#1080;&#1087;-&#1093;&#1086;&#1087;\Minus_dlya_-_Hip_-_hop_dvizhene_(iPlayer.fm)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0;&#1083;&#1080;&#1103;\Desktop\&#1084;&#1072;&#1089;&#1090;&#1077;&#1088;-%20&#1082;&#1083;&#1072;&#1089;&#1089;\&#1084;&#1072;&#1089;&#1090;&#1077;&#1088;%20&#1082;&#1083;&#1072;&#1089;&#1089;\&#1074;&#1079;&#1075;&#1083;&#1103;&#1076;%20&#1089;&#1085;&#1080;&#1079;&#1091;-&#1054;&#1073;&#1088;&#1077;&#1079;&#1082;&#1072;%2001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93;&#1080;&#1087;-&#1093;&#1086;&#1087;\ikar_i_mudrecy-&#1054;&#1073;&#1088;&#1077;&#1079;&#1082;&#1072;%2001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0;&#1083;&#1080;&#1103;\Desktop\&#1084;&#1072;&#1089;&#1090;&#1077;&#1088;-%20&#1082;&#1083;&#1072;&#1089;&#1089;\&#1086;&#1081;%20&#1094;&#1074;&#1077;&#1090;&#1077;&#1090;%20&#1082;&#1072;&#1083;&#1080;&#1085;&#1072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0"/>
          <p:cNvSpPr>
            <a:spLocks noChangeArrowheads="1"/>
          </p:cNvSpPr>
          <p:nvPr/>
        </p:nvSpPr>
        <p:spPr bwMode="auto">
          <a:xfrm>
            <a:off x="2771800" y="1916832"/>
            <a:ext cx="51133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рямоугольник 14"/>
          <p:cNvSpPr>
            <a:spLocks noChangeArrowheads="1"/>
          </p:cNvSpPr>
          <p:nvPr/>
        </p:nvSpPr>
        <p:spPr bwMode="auto">
          <a:xfrm>
            <a:off x="1116013" y="3213100"/>
            <a:ext cx="67691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Хлопина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Ирина Николаевна,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МБОУ СОШ с.Вознесенки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FAA0B-344F-4475-9630-C39AA8B3D9C8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5128" name="Прямоугольник 12"/>
          <p:cNvSpPr>
            <a:spLocks noChangeArrowheads="1"/>
          </p:cNvSpPr>
          <p:nvPr/>
        </p:nvSpPr>
        <p:spPr bwMode="auto">
          <a:xfrm>
            <a:off x="2915816" y="0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Конкурс «Учитель  года»</a:t>
            </a:r>
          </a:p>
        </p:txBody>
      </p:sp>
      <p:pic>
        <p:nvPicPr>
          <p:cNvPr id="5129" name="Picture 2" descr="http://newteacher.ru/wp-content/uploads/2011/11/%CD%AE%E2%BB%A9-%E0%A8%B1%E3%AD%AE%EA%AE%AA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13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nus_dlya_-_Hip_-_hop_dvizhen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Галина\Desktop\картинки с шаттерстока\shutterstock_94053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Интерактивный сервис </a:t>
            </a:r>
            <a:r>
              <a:rPr lang="en-US" sz="3200" b="1" u="sng" dirty="0" smtClean="0">
                <a:solidFill>
                  <a:srgbClr val="FF0000"/>
                </a:solidFill>
              </a:rPr>
              <a:t>byfart.com</a:t>
            </a:r>
            <a:endParaRPr lang="ru-RU" sz="3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365104"/>
            <a:ext cx="2760662" cy="2348880"/>
          </a:xfrm>
          <a:noFill/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827584" y="2836318"/>
            <a:ext cx="15841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4400" dirty="0">
                <a:latin typeface="Arial" charset="0"/>
              </a:rPr>
              <a:t> 1812</a:t>
            </a:r>
            <a:r>
              <a:rPr lang="ru-RU" dirty="0">
                <a:latin typeface="Arial" charset="0"/>
              </a:rPr>
              <a:t> 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3024336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0"/>
            <a:ext cx="2603128" cy="257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420888"/>
            <a:ext cx="2519363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6" descr="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484687"/>
            <a:ext cx="2592288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84834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5051425"/>
            <a:ext cx="2555776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3" descr="http://fs1.ppt4web.ru/images/2966/59644/310/img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2420888"/>
            <a:ext cx="2665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1" descr="http://wexplain.ru/wp-content/uploads/2013/09/caaea71802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33607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7" descr="http://uokum.ucoz.ru/images/afc7e18c24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00808"/>
            <a:ext cx="274002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http://tatcoin.ru/wp-content/uploads/2011/08/000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0"/>
            <a:ext cx="2447925" cy="2330450"/>
          </a:xfrm>
          <a:noFill/>
        </p:spPr>
      </p:pic>
      <p:pic>
        <p:nvPicPr>
          <p:cNvPr id="24582" name="Рисунок 1"/>
          <p:cNvPicPr>
            <a:picLocks noChangeAspect="1" noChangeArrowheads="1"/>
          </p:cNvPicPr>
          <p:nvPr/>
        </p:nvPicPr>
        <p:blipFill>
          <a:blip r:embed="rId5" cstate="print">
            <a:lum bright="20000" contrast="42000"/>
          </a:blip>
          <a:srcRect/>
          <a:stretch>
            <a:fillRect/>
          </a:stretch>
        </p:blipFill>
        <p:spPr bwMode="auto">
          <a:xfrm>
            <a:off x="3132138" y="0"/>
            <a:ext cx="24479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http://us.123rf.com/400wm/400/400/anatolymas/anatolymas1209/anatolymas120900007/15066839-3d------noe----n-------n----n-------n--n---------------------n--n---3d-----n-------------n------n--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0"/>
            <a:ext cx="142716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 descr="http://rik-2016.pp.ua/wp-content/uploads/2015/05/d3c7ca152dff22afd6f254423c5d95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0"/>
            <a:ext cx="25209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1" descr="http://pesochnizza.ru/wp-content/uploads/2012/04/posledniy-zvono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3050" y="2276475"/>
            <a:ext cx="25209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6588125" y="2349500"/>
            <a:ext cx="2555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2060"/>
                </a:solidFill>
              </a:rPr>
              <a:t>18 января 2016</a:t>
            </a:r>
          </a:p>
        </p:txBody>
      </p:sp>
      <p:pic>
        <p:nvPicPr>
          <p:cNvPr id="24587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9563" y="4418013"/>
            <a:ext cx="2484437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3894138"/>
            <a:ext cx="1979612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4149080"/>
            <a:ext cx="37444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s02.infourok.ru/uploads/ex/0b1a/00016aa9-dd7d3c9e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згляд снизу-Обрезка 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2-tub-ru.yandex.net/i?id=b053d1361ff58cf1a14c761112503d76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12768" cy="5688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Методики запоминания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0" y="764704"/>
            <a:ext cx="2699792" cy="165618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Методика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визуального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восприятия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6300192" y="764704"/>
            <a:ext cx="2843808" cy="172819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Методика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т</a:t>
            </a:r>
            <a:r>
              <a:rPr lang="ru-RU" sz="2000" dirty="0" smtClean="0">
                <a:latin typeface="Arial Black" pitchFamily="34" charset="0"/>
              </a:rPr>
              <a:t>актильно-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двигательного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восприятия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6372200" y="4653136"/>
            <a:ext cx="2771800" cy="18002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Методика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м</a:t>
            </a:r>
            <a:r>
              <a:rPr lang="ru-RU" sz="2000" dirty="0" smtClean="0">
                <a:latin typeface="Arial Black" pitchFamily="34" charset="0"/>
              </a:rPr>
              <a:t>ыслительного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восприятия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0" y="4653136"/>
            <a:ext cx="2771800" cy="18002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28575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Методика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с</a:t>
            </a:r>
            <a:r>
              <a:rPr lang="ru-RU" sz="2000" dirty="0" smtClean="0">
                <a:latin typeface="Arial Black" pitchFamily="34" charset="0"/>
              </a:rPr>
              <a:t>лухового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восприятия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kar_i_mudrecy-Обрезка 0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3-tub-ru.yandex.net/i?id=d7987d814ecdc364317dd56aabefb6ee&amp;n=33&amp;h=215&amp;w=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4464496" cy="2649349"/>
          </a:xfrm>
          <a:prstGeom prst="rect">
            <a:avLst/>
          </a:prstGeom>
          <a:noFill/>
        </p:spPr>
      </p:pic>
      <p:pic>
        <p:nvPicPr>
          <p:cNvPr id="1030" name="Picture 6" descr="https://im3-tub-ru.yandex.net/i?id=ed9c1955eee2b6cff1f024e0cfbb5647&amp;n=33&amp;h=215&amp;w=3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4189858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«Бабушкин» способ запоминания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s://im2-tub-ru.yandex.net/i?id=eb0b358cca57835d1a685fcca7c43f14&amp;n=33&amp;h=215&amp;w=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3635896" cy="2723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herson.avizinfo.com.ua/content/files/ukraine/201411/f_0_a1381_4289922_20140611094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54868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Зубрежка отменяется 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http://omel.ucoz.ru/stichi/owoch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92696"/>
            <a:ext cx="42119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80878"/>
            <a:ext cx="5148064" cy="519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Хозяйка однажды с базара пришла,</a:t>
            </a:r>
          </a:p>
          <a:p>
            <a:pPr marL="0" marR="0" lvl="0" indent="0" algn="just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Хозяйка с базара домой принесла:</a:t>
            </a:r>
          </a:p>
          <a:p>
            <a:pPr marL="0" marR="0" lvl="0" indent="0" algn="just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Картошку, капусту, морковку, горох,</a:t>
            </a:r>
          </a:p>
          <a:p>
            <a:pPr marL="0" marR="0" lvl="0" indent="0" algn="just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Петрушку и свёклу, ох!</a:t>
            </a:r>
          </a:p>
          <a:p>
            <a:pPr marL="0" marR="0" lvl="0" indent="0" algn="just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Накрытые крышкой, в душном горшке.</a:t>
            </a:r>
            <a:b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9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Кипели, кипели в крутом кипятке:</a:t>
            </a:r>
          </a:p>
          <a:p>
            <a:pPr marL="0" marR="0" lvl="0" indent="0" algn="just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Картошка, капуста, морковка, горох</a:t>
            </a:r>
          </a:p>
          <a:p>
            <a:pPr marL="0" marR="0" lvl="0" indent="0" algn="just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 и свёкла, ох!</a:t>
            </a:r>
          </a:p>
          <a:p>
            <a:pPr marL="0" marR="0" lvl="0" indent="0" algn="just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суп овощной оказался неплох! </a:t>
            </a:r>
            <a:endParaRPr kumimoji="0" lang="ru-RU" sz="19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Мнемотаблица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й цветет кал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5661248"/>
            <a:ext cx="304800" cy="304800"/>
          </a:xfrm>
          <a:prstGeom prst="rect">
            <a:avLst/>
          </a:prstGeom>
        </p:spPr>
      </p:pic>
      <p:pic>
        <p:nvPicPr>
          <p:cNvPr id="23557" name="Picture 5" descr="http://v.900igr.net:10/datas/okruzhajuschij-mir/Sneg-zima/0017-017-Belaja-berjoza-Pod-moim-oknom-Prinakrylas-snegom-Tochno-sereb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-171399"/>
            <a:ext cx="6452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Ритмическое запоминание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ой цветет кал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2798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6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</TotalTime>
  <Words>66</Words>
  <Application>Microsoft Office PowerPoint</Application>
  <PresentationFormat>Экран (4:3)</PresentationFormat>
  <Paragraphs>40</Paragraphs>
  <Slides>15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39</cp:revision>
  <dcterms:created xsi:type="dcterms:W3CDTF">2016-02-07T09:50:26Z</dcterms:created>
  <dcterms:modified xsi:type="dcterms:W3CDTF">2016-02-07T18:31:08Z</dcterms:modified>
</cp:coreProperties>
</file>